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CD"/>
    <a:srgbClr val="C7531D"/>
    <a:srgbClr val="C84E11"/>
    <a:srgbClr val="A41A5C"/>
    <a:srgbClr val="F4DAE8"/>
    <a:srgbClr val="F8C7EF"/>
    <a:srgbClr val="F4DBE8"/>
    <a:srgbClr val="F2D0EC"/>
    <a:srgbClr val="FAD5E9"/>
    <a:srgbClr val="FB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A3256-562F-484B-94BD-C540E4556231}" v="2" dt="2022-12-05T10:10:12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4"/>
    <p:restoredTop sz="94873"/>
  </p:normalViewPr>
  <p:slideViewPr>
    <p:cSldViewPr snapToGrid="0" snapToObjects="1">
      <p:cViewPr varScale="1">
        <p:scale>
          <a:sx n="109" d="100"/>
          <a:sy n="109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ECCA-2838-9949-BB26-6728E0A35E56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0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1E2A5-50D1-4989-90EB-962ECE1978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51C38-AF92-7641-8FF0-6FB2DA9DA0DF}"/>
              </a:ext>
            </a:extLst>
          </p:cNvPr>
          <p:cNvSpPr txBox="1"/>
          <p:nvPr/>
        </p:nvSpPr>
        <p:spPr>
          <a:xfrm rot="21207680">
            <a:off x="804596" y="699485"/>
            <a:ext cx="3106666" cy="265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b="1" dirty="0">
                <a:solidFill>
                  <a:schemeClr val="bg1"/>
                </a:solidFill>
              </a:rPr>
              <a:t>THREE 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WEEK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MENU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29658-95DE-2544-8BA5-A9B248F60562}"/>
              </a:ext>
            </a:extLst>
          </p:cNvPr>
          <p:cNvSpPr txBox="1"/>
          <p:nvPr/>
        </p:nvSpPr>
        <p:spPr>
          <a:xfrm rot="21207680">
            <a:off x="1034321" y="3068969"/>
            <a:ext cx="391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Autumn</a:t>
            </a:r>
            <a:r>
              <a:rPr lang="en-US" sz="2400" b="1">
                <a:solidFill>
                  <a:schemeClr val="bg1"/>
                </a:solidFill>
              </a:rPr>
              <a:t>/Winter </a:t>
            </a:r>
            <a:r>
              <a:rPr lang="en-US" sz="2400" b="1" dirty="0">
                <a:solidFill>
                  <a:schemeClr val="bg1"/>
                </a:solidFill>
              </a:rPr>
              <a:t>2022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2673-7885-9D4A-8827-FB0EC488DEC8}"/>
              </a:ext>
            </a:extLst>
          </p:cNvPr>
          <p:cNvSpPr txBox="1"/>
          <p:nvPr/>
        </p:nvSpPr>
        <p:spPr>
          <a:xfrm rot="21207680">
            <a:off x="2341982" y="4131946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rgbClr val="A41A5C"/>
                </a:solidFill>
              </a:rPr>
              <a:t>OUR NEW MENU CHOSEN BY PARENTS AND CHILDREN</a:t>
            </a:r>
            <a:endParaRPr lang="en-US" sz="1600" dirty="0">
              <a:solidFill>
                <a:srgbClr val="A41A5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0958D-6A36-5142-80B2-B3E97B3374DE}"/>
              </a:ext>
            </a:extLst>
          </p:cNvPr>
          <p:cNvSpPr txBox="1"/>
          <p:nvPr/>
        </p:nvSpPr>
        <p:spPr>
          <a:xfrm rot="21207680">
            <a:off x="3563681" y="5114879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chemeClr val="bg1"/>
                </a:solidFill>
              </a:rPr>
              <a:t>YOUR FAVOURITES AVAILABLE EVERY DAY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1B076-4213-6999-F54A-5A62A84C15BB}"/>
              </a:ext>
            </a:extLst>
          </p:cNvPr>
          <p:cNvSpPr/>
          <p:nvPr/>
        </p:nvSpPr>
        <p:spPr>
          <a:xfrm>
            <a:off x="11385395" y="6233532"/>
            <a:ext cx="591015" cy="546409"/>
          </a:xfrm>
          <a:prstGeom prst="rect">
            <a:avLst/>
          </a:prstGeom>
          <a:solidFill>
            <a:srgbClr val="C75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2178680" y="142090"/>
            <a:ext cx="343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31/10, 21/11, 12/12, 02/01, 23/01, </a:t>
            </a:r>
          </a:p>
          <a:p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13/02, 06/03, 27/03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DA37B2-8526-AA48-8ED0-23A9B00AB1EB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8D2CD2E-5852-8B41-8250-FDB19197D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0FBF76-8CEA-9B42-A61A-B9220E1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803311-FEC3-6B42-ADE2-70D54581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B47D765-FF2F-8A4F-9274-CCD7CF12E9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46F4108-7117-0842-8E09-5A40D6E98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5172" y="6448973"/>
            <a:ext cx="107637" cy="12301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E3CFE9E-83A1-404E-9EC9-2E5A1FA8A1DD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5B43F9-F7C6-3F4F-8C69-3ECB0E625665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67E61C-A827-A440-A72F-1F2F060AB2F8}"/>
              </a:ext>
            </a:extLst>
          </p:cNvPr>
          <p:cNvSpPr txBox="1"/>
          <p:nvPr/>
        </p:nvSpPr>
        <p:spPr>
          <a:xfrm>
            <a:off x="7482637" y="6380707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77F786-4571-E14F-9134-54A10BBE5074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A89E72-C11F-A045-8306-29BCA2F9E135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C3FBBB-ADCB-8241-A3C5-5FEA1F98CEF0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935FA-F5D7-A448-8F02-ACC86C9CB76A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48265A-4B6B-6187-E583-A5E592E90AF2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5F4D11-874A-42D7-BB3B-0238FEED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07277"/>
              </p:ext>
            </p:extLst>
          </p:nvPr>
        </p:nvGraphicFramePr>
        <p:xfrm>
          <a:off x="617445" y="1662022"/>
          <a:ext cx="10647454" cy="4356007"/>
        </p:xfrm>
        <a:graphic>
          <a:graphicData uri="http://schemas.openxmlformats.org/drawingml/2006/table">
            <a:tbl>
              <a:tblPr/>
              <a:tblGrid>
                <a:gridCol w="1430902">
                  <a:extLst>
                    <a:ext uri="{9D8B030D-6E8A-4147-A177-3AD203B41FA5}">
                      <a16:colId xmlns:a16="http://schemas.microsoft.com/office/drawing/2014/main" val="1135228346"/>
                    </a:ext>
                  </a:extLst>
                </a:gridCol>
                <a:gridCol w="1911463">
                  <a:extLst>
                    <a:ext uri="{9D8B030D-6E8A-4147-A177-3AD203B41FA5}">
                      <a16:colId xmlns:a16="http://schemas.microsoft.com/office/drawing/2014/main" val="1015014485"/>
                    </a:ext>
                  </a:extLst>
                </a:gridCol>
                <a:gridCol w="1830697">
                  <a:extLst>
                    <a:ext uri="{9D8B030D-6E8A-4147-A177-3AD203B41FA5}">
                      <a16:colId xmlns:a16="http://schemas.microsoft.com/office/drawing/2014/main" val="315292291"/>
                    </a:ext>
                  </a:extLst>
                </a:gridCol>
                <a:gridCol w="1884540">
                  <a:extLst>
                    <a:ext uri="{9D8B030D-6E8A-4147-A177-3AD203B41FA5}">
                      <a16:colId xmlns:a16="http://schemas.microsoft.com/office/drawing/2014/main" val="1497526146"/>
                    </a:ext>
                  </a:extLst>
                </a:gridCol>
                <a:gridCol w="1834822">
                  <a:extLst>
                    <a:ext uri="{9D8B030D-6E8A-4147-A177-3AD203B41FA5}">
                      <a16:colId xmlns:a16="http://schemas.microsoft.com/office/drawing/2014/main" val="1747286212"/>
                    </a:ext>
                  </a:extLst>
                </a:gridCol>
                <a:gridCol w="1755030">
                  <a:extLst>
                    <a:ext uri="{9D8B030D-6E8A-4147-A177-3AD203B41FA5}">
                      <a16:colId xmlns:a16="http://schemas.microsoft.com/office/drawing/2014/main" val="3806625820"/>
                    </a:ext>
                  </a:extLst>
                </a:gridCol>
              </a:tblGrid>
              <a:tr h="13940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&amp; Tomato Pizza Slice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Pie 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Served with Mashed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Pork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Potatoes, Mash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Bolognese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Pasta,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Fried Chicken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or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09267"/>
                  </a:ext>
                </a:extLst>
              </a:tr>
              <a:tr h="6345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Macaroni Cheese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 and Salad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Bolognese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9461"/>
                  </a:ext>
                </a:extLst>
              </a:tr>
              <a:tr h="6714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 and Salad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Pasta,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49800"/>
                  </a:ext>
                </a:extLst>
              </a:tr>
              <a:tr h="6161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46410"/>
                  </a:ext>
                </a:extLst>
              </a:tr>
              <a:tr h="4257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Two 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12235"/>
                  </a:ext>
                </a:extLst>
              </a:tr>
              <a:tr h="61409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Vanilla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Chocolate Sponge with Chocolate Custard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 Cookie with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Pineapple Upside Down Cake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Lemon Slice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4449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4025F2AC-A9AF-48ED-866D-FEA0F439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002" y="2577322"/>
            <a:ext cx="146190" cy="1827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E55F57-6DD9-401E-A3EF-49E839F68B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3756" y="5801388"/>
            <a:ext cx="146190" cy="182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7C5B8C-85B5-48C3-BB83-764E15750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918" y="5801388"/>
            <a:ext cx="123292" cy="1723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4F0903-06AB-4BAA-B795-BE6EB008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652" y="3502989"/>
            <a:ext cx="123292" cy="211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604F21B-4672-4AFE-99CE-0F11F4F78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603" y="3917853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F1B1EF-1A26-41CF-887D-0201891F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689" y="2550514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156EF89-CEC7-44F2-91E7-1772C4C6F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886" y="2689372"/>
            <a:ext cx="123292" cy="2113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5302DA-E944-4630-B9ED-420E83AC2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998" y="3217642"/>
            <a:ext cx="123292" cy="21135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86AE040-357F-4A2F-8DB8-CAA0961EC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858" y="3917796"/>
            <a:ext cx="123292" cy="2113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B24D1DE-B98F-43E3-B6EB-A919ECEEDD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532" y="5468685"/>
            <a:ext cx="123292" cy="1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93462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37516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34082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574081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24662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2166369" y="277905"/>
            <a:ext cx="339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07/11, 28/11, 09/01, 30/01, 13/03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1675408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3617074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382417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245411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046166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3C164B1-B5EF-BA45-9CE8-188433D9B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85F1D4-030B-BC40-A161-AA906BAC9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621B944-2E07-E944-BA90-21ED5FB21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45E0437-2F29-D843-A133-DB0EAEEEB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195" y="6405064"/>
            <a:ext cx="146190" cy="1827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19D28BD-55FD-AA49-9BBE-31B0BDC7A5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4121" y="6421553"/>
            <a:ext cx="107637" cy="12301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0BBBD59-0A00-FC41-8008-D8889BBF54DF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F49FA4-6DB8-F245-BD35-57697E353E7D}"/>
              </a:ext>
            </a:extLst>
          </p:cNvPr>
          <p:cNvSpPr txBox="1"/>
          <p:nvPr/>
        </p:nvSpPr>
        <p:spPr>
          <a:xfrm>
            <a:off x="7530962" y="6359657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5919C3-4BD5-ED4B-9D24-6E221789CB5F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369868-3799-0C43-B3E4-471B1E6F0A32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C21322-5F92-F44C-8BCA-03522BC3B0FC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C8AE9B9-8A8F-6E4B-AB7E-796279EE66D3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CB87DF-1425-3041-B24B-23BA7C6B0E6E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21D896-F523-7E72-57CC-6D482AE76A30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39CF1C-1809-89D6-6D8F-378BF15DA228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BDB424-049E-4444-9E0A-9497418B9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69280"/>
              </p:ext>
            </p:extLst>
          </p:nvPr>
        </p:nvGraphicFramePr>
        <p:xfrm>
          <a:off x="643979" y="1701254"/>
          <a:ext cx="10172877" cy="4031075"/>
        </p:xfrm>
        <a:graphic>
          <a:graphicData uri="http://schemas.openxmlformats.org/drawingml/2006/table">
            <a:tbl>
              <a:tblPr/>
              <a:tblGrid>
                <a:gridCol w="887185">
                  <a:extLst>
                    <a:ext uri="{9D8B030D-6E8A-4147-A177-3AD203B41FA5}">
                      <a16:colId xmlns:a16="http://schemas.microsoft.com/office/drawing/2014/main" val="500961141"/>
                    </a:ext>
                  </a:extLst>
                </a:gridCol>
                <a:gridCol w="1884053">
                  <a:extLst>
                    <a:ext uri="{9D8B030D-6E8A-4147-A177-3AD203B41FA5}">
                      <a16:colId xmlns:a16="http://schemas.microsoft.com/office/drawing/2014/main" val="3614127256"/>
                    </a:ext>
                  </a:extLst>
                </a:gridCol>
                <a:gridCol w="1839196">
                  <a:extLst>
                    <a:ext uri="{9D8B030D-6E8A-4147-A177-3AD203B41FA5}">
                      <a16:colId xmlns:a16="http://schemas.microsoft.com/office/drawing/2014/main" val="2485198002"/>
                    </a:ext>
                  </a:extLst>
                </a:gridCol>
                <a:gridCol w="1839195">
                  <a:extLst>
                    <a:ext uri="{9D8B030D-6E8A-4147-A177-3AD203B41FA5}">
                      <a16:colId xmlns:a16="http://schemas.microsoft.com/office/drawing/2014/main" val="166895105"/>
                    </a:ext>
                  </a:extLst>
                </a:gridCol>
                <a:gridCol w="1879106">
                  <a:extLst>
                    <a:ext uri="{9D8B030D-6E8A-4147-A177-3AD203B41FA5}">
                      <a16:colId xmlns:a16="http://schemas.microsoft.com/office/drawing/2014/main" val="2326847812"/>
                    </a:ext>
                  </a:extLst>
                </a:gridCol>
                <a:gridCol w="1844142">
                  <a:extLst>
                    <a:ext uri="{9D8B030D-6E8A-4147-A177-3AD203B41FA5}">
                      <a16:colId xmlns:a16="http://schemas.microsoft.com/office/drawing/2014/main" val="2313726763"/>
                    </a:ext>
                  </a:extLst>
                </a:gridCol>
              </a:tblGrid>
              <a:tr h="11435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Carrot and Cucumber Sticks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Pork Sausages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Mashed Potato, Peas, Broccoli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Pork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Potatoes, Mash and Gravy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Lasagne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a Garlic &amp; Herb Bread Wedge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Breaded Fish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56536"/>
                  </a:ext>
                </a:extLst>
              </a:tr>
              <a:tr h="11807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Veggie Sausages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Mashed Potato, Peas, Broccoli and Gravy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Lasagne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a Garlic &amp; Herb Bread Wedge</a:t>
                      </a:r>
                    </a:p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67021"/>
                  </a:ext>
                </a:extLst>
              </a:tr>
              <a:tr h="6147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94967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 and Cucumber sticks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Two 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15967"/>
                  </a:ext>
                </a:extLst>
              </a:tr>
              <a:tr h="6448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 Sponge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Shortbread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Raspberry Ripple Cake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Shortbread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82528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A3EC3295-3CDE-479C-BCD5-4458587E0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905" y="3230278"/>
            <a:ext cx="146190" cy="182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780671-3682-4DAC-AF27-7E78181FC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080" y="5517751"/>
            <a:ext cx="123292" cy="1723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099B27-884E-4DC5-9E56-02416B640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9170" y="2523488"/>
            <a:ext cx="107637" cy="1230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EED999-FFD7-4C78-BD47-D32F64ED5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206" y="3709449"/>
            <a:ext cx="123292" cy="2113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C191A4-70EA-496F-A456-792702140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575" y="3591749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819D9F-4B3A-4D0A-B088-169F40C54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215" y="4127661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C270715-ABE8-40EF-BE3A-76FBC77D6E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420" y="5492296"/>
            <a:ext cx="146190" cy="1827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B1BBDE6-C5D3-40A2-8107-EFDF7546B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5412" y="4187901"/>
            <a:ext cx="107637" cy="12301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E889932-9BD5-46ED-8AF6-23CAF5984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447" y="3603770"/>
            <a:ext cx="123292" cy="21135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D679DBE-1BBE-4116-B902-6E2EA7A9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567" y="3146824"/>
            <a:ext cx="123292" cy="2113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736D4C6-A600-416A-A55E-8CF3C2576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3485" y="4127661"/>
            <a:ext cx="123292" cy="211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6C07622-CCC8-466C-B2CB-33C83BB192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6682" y="4187901"/>
            <a:ext cx="107637" cy="12301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DD6E63C-09D2-459D-B4A5-026C4BCE9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681" y="4124274"/>
            <a:ext cx="123292" cy="2113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FF1205F-E0D8-461D-AA10-6F49C78F7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878" y="4184514"/>
            <a:ext cx="107637" cy="12301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0E3843A-CA73-4EDC-B270-D5879E2E0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506" y="4138827"/>
            <a:ext cx="123292" cy="21135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180FD8F-67D6-4697-AE34-A8EC742141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9703" y="4199067"/>
            <a:ext cx="107637" cy="12301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1D2A608-96A0-49C9-8D70-E0D516C14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248" y="4118188"/>
            <a:ext cx="123292" cy="2113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CE14705-924E-4C49-BE64-997A18333F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1445" y="4178428"/>
            <a:ext cx="107637" cy="1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97050" y="234039"/>
            <a:ext cx="339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14/11, 05/12, 16/01, 06/02, 27/02, 20/03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B38BF-F03B-454D-942E-C28603CFED99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7D5809-97AC-B642-B48F-BC9690169DD9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7AF1B7-AA4E-984E-844D-6D797D88CA17}"/>
              </a:ext>
            </a:extLst>
          </p:cNvPr>
          <p:cNvSpPr txBox="1"/>
          <p:nvPr/>
        </p:nvSpPr>
        <p:spPr>
          <a:xfrm>
            <a:off x="7497499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4A6CD2-E451-6C40-A3CB-1EA5E3640AC6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462002-AB2C-E146-962D-A70C243BDF6A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318A57-30C5-BB4A-B0B6-AB7C678E1304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CA56F-B730-824F-8949-09258DB02148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B260B4-8645-54ED-A26E-757DF22D9F01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AE5C31-6690-4584-9AEA-D08BF4D23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36954"/>
              </p:ext>
            </p:extLst>
          </p:nvPr>
        </p:nvGraphicFramePr>
        <p:xfrm>
          <a:off x="643980" y="1816610"/>
          <a:ext cx="10518896" cy="4335251"/>
        </p:xfrm>
        <a:graphic>
          <a:graphicData uri="http://schemas.openxmlformats.org/drawingml/2006/table">
            <a:tbl>
              <a:tblPr/>
              <a:tblGrid>
                <a:gridCol w="1451653">
                  <a:extLst>
                    <a:ext uri="{9D8B030D-6E8A-4147-A177-3AD203B41FA5}">
                      <a16:colId xmlns:a16="http://schemas.microsoft.com/office/drawing/2014/main" val="301095428"/>
                    </a:ext>
                  </a:extLst>
                </a:gridCol>
                <a:gridCol w="1838315">
                  <a:extLst>
                    <a:ext uri="{9D8B030D-6E8A-4147-A177-3AD203B41FA5}">
                      <a16:colId xmlns:a16="http://schemas.microsoft.com/office/drawing/2014/main" val="3494834087"/>
                    </a:ext>
                  </a:extLst>
                </a:gridCol>
                <a:gridCol w="1838314">
                  <a:extLst>
                    <a:ext uri="{9D8B030D-6E8A-4147-A177-3AD203B41FA5}">
                      <a16:colId xmlns:a16="http://schemas.microsoft.com/office/drawing/2014/main" val="1493655679"/>
                    </a:ext>
                  </a:extLst>
                </a:gridCol>
                <a:gridCol w="1847339">
                  <a:extLst>
                    <a:ext uri="{9D8B030D-6E8A-4147-A177-3AD203B41FA5}">
                      <a16:colId xmlns:a16="http://schemas.microsoft.com/office/drawing/2014/main" val="3583511554"/>
                    </a:ext>
                  </a:extLst>
                </a:gridCol>
                <a:gridCol w="1718729">
                  <a:extLst>
                    <a:ext uri="{9D8B030D-6E8A-4147-A177-3AD203B41FA5}">
                      <a16:colId xmlns:a16="http://schemas.microsoft.com/office/drawing/2014/main" val="2127495281"/>
                    </a:ext>
                  </a:extLst>
                </a:gridCol>
                <a:gridCol w="1824546">
                  <a:extLst>
                    <a:ext uri="{9D8B030D-6E8A-4147-A177-3AD203B41FA5}">
                      <a16:colId xmlns:a16="http://schemas.microsoft.com/office/drawing/2014/main" val="2263567763"/>
                    </a:ext>
                  </a:extLst>
                </a:gridCol>
              </a:tblGrid>
              <a:tr h="12439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&amp; Tomato Pizza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Korma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wholegrain Rice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Pork</a:t>
                      </a:r>
                    </a:p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Potatoes, Mash and Gravy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Bolognese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Fried Chicken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79109"/>
                  </a:ext>
                </a:extLst>
              </a:tr>
              <a:tr h="12346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Chilli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Korma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wholegrain Rice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Bolognese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11950"/>
                  </a:ext>
                </a:extLst>
              </a:tr>
              <a:tr h="6687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19237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Two 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44079"/>
                  </a:ext>
                </a:extLst>
              </a:tr>
              <a:tr h="7014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Flapjack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Lemon Drizzle Cake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Slice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Crispy Crackle Bar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1659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4F32CFD3-3F6A-4D39-90B9-378AC6584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3443" y="2682537"/>
            <a:ext cx="146190" cy="1827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698E68-1FDA-4C47-920C-75290F6BB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641" y="2648446"/>
            <a:ext cx="146190" cy="1827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32AECB-0FD4-464E-AAAB-AB3131961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671" y="5844994"/>
            <a:ext cx="123292" cy="1723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C87630E-C2F9-4979-AE62-F44920290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31" y="3777272"/>
            <a:ext cx="123292" cy="2113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4F7025-8FEB-4100-8F74-468B7B0AB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287" y="3846432"/>
            <a:ext cx="123292" cy="2113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CBAC0B-AB83-4DCD-B51F-2EEFDCE0C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927" y="4393000"/>
            <a:ext cx="123292" cy="2113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691EABA-5C82-4D91-9B3A-981F6238BB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2088" y="4457720"/>
            <a:ext cx="107637" cy="12301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9D2D33A-3FF9-4D47-AD2D-2F0485F1B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950" y="3180428"/>
            <a:ext cx="123292" cy="2113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D813C29-C253-4EFD-9966-13F01EF28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516" y="3391786"/>
            <a:ext cx="146190" cy="18273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3065758-FE73-4063-A5BC-A9B79B0EE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330" y="3815460"/>
            <a:ext cx="123292" cy="2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0" ma:contentTypeDescription="Create a new document." ma:contentTypeScope="" ma:versionID="5c5c2f8e79ae191c5fbe555a8cbaa4a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5cc26173ff0b753d05d854253c8011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DDFE5-CE9E-4AF7-BA55-105AF41E3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15209-51DB-4A5F-A488-02054F88B25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2a4231d9-844b-42ba-9d15-21bb434c25e3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2682</TotalTime>
  <Words>663</Words>
  <Application>Microsoft Office PowerPoint</Application>
  <PresentationFormat>Widescreen</PresentationFormat>
  <Paragraphs>174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Katie Mason (Staff - Jubilee Academy)</cp:lastModifiedBy>
  <cp:revision>99</cp:revision>
  <dcterms:created xsi:type="dcterms:W3CDTF">2021-11-23T11:01:06Z</dcterms:created>
  <dcterms:modified xsi:type="dcterms:W3CDTF">2022-12-12T15:32:24Z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0x010100A71C9106D901B448B24197D5D49EFCD4</vt:lpwstr>
  </property>
  <property fmtid="{D5CDD505-2E9C-101B-9397-08002B2CF9AE}" pid="3" name="MSIP_Label_f472f14c-d40a-4996-84a9-078c3b8640e0_Enabled">
    <vt:lpwstr>true</vt:lpwstr>
  </property>
  <property fmtid="{D5CDD505-2E9C-101B-9397-08002B2CF9AE}" pid="4" name="MSIP_Label_f472f14c-d40a-4996-84a9-078c3b8640e0_SetDate">
    <vt:lpwstr>2022-05-24T07:15:16Z</vt:lpwstr>
  </property>
  <property fmtid="{D5CDD505-2E9C-101B-9397-08002B2CF9AE}" pid="5" name="MSIP_Label_f472f14c-d40a-4996-84a9-078c3b8640e0_Method">
    <vt:lpwstr>Privileged</vt:lpwstr>
  </property>
  <property fmtid="{D5CDD505-2E9C-101B-9397-08002B2CF9AE}" pid="6" name="MSIP_Label_f472f14c-d40a-4996-84a9-078c3b8640e0_Name">
    <vt:lpwstr>f472f14c-d40a-4996-84a9-078c3b8640e0</vt:lpwstr>
  </property>
  <property fmtid="{D5CDD505-2E9C-101B-9397-08002B2CF9AE}" pid="7" name="MSIP_Label_f472f14c-d40a-4996-84a9-078c3b8640e0_SiteId">
    <vt:lpwstr>cd62b7dd-4b48-44bd-90e7-e143a22c8ead</vt:lpwstr>
  </property>
  <property fmtid="{D5CDD505-2E9C-101B-9397-08002B2CF9AE}" pid="8" name="MSIP_Label_f472f14c-d40a-4996-84a9-078c3b8640e0_ActionId">
    <vt:lpwstr>bcc5a6c3-2bf4-4d11-9fb1-388bf82e95f2</vt:lpwstr>
  </property>
  <property fmtid="{D5CDD505-2E9C-101B-9397-08002B2CF9AE}" pid="9" name="MSIP_Label_f472f14c-d40a-4996-84a9-078c3b8640e0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Internal</vt:lpwstr>
  </property>
</Properties>
</file>